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ato" panose="020F0502020204030203" pitchFamily="34" charset="0"/>
      <p:regular r:id="rId26"/>
    </p:embeddedFont>
    <p:embeddedFont>
      <p:font typeface="Lato Bold" panose="020F0502020204030203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8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9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19" Type="http://schemas.openxmlformats.org/officeDocument/2006/relationships/image" Target="../media/image102.png"/><Relationship Id="rId4" Type="http://schemas.openxmlformats.org/officeDocument/2006/relationships/image" Target="../media/image87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06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7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72.sv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68.svg"/><Relationship Id="rId4" Type="http://schemas.openxmlformats.org/officeDocument/2006/relationships/image" Target="../media/image116.sv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0" Type="http://schemas.openxmlformats.org/officeDocument/2006/relationships/image" Target="../media/image68.svg"/><Relationship Id="rId4" Type="http://schemas.openxmlformats.org/officeDocument/2006/relationships/image" Target="../media/image116.sv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25.png"/><Relationship Id="rId18" Type="http://schemas.openxmlformats.org/officeDocument/2006/relationships/image" Target="../media/image133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29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sv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5" Type="http://schemas.openxmlformats.org/officeDocument/2006/relationships/image" Target="../media/image130.png"/><Relationship Id="rId10" Type="http://schemas.openxmlformats.org/officeDocument/2006/relationships/image" Target="../media/image74.svg"/><Relationship Id="rId19" Type="http://schemas.openxmlformats.org/officeDocument/2006/relationships/image" Target="../media/image134.png"/><Relationship Id="rId4" Type="http://schemas.openxmlformats.org/officeDocument/2006/relationships/image" Target="../media/image123.svg"/><Relationship Id="rId9" Type="http://schemas.openxmlformats.org/officeDocument/2006/relationships/image" Target="../media/image73.png"/><Relationship Id="rId1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34.png"/><Relationship Id="rId21" Type="http://schemas.openxmlformats.org/officeDocument/2006/relationships/image" Target="../media/image58.svg"/><Relationship Id="rId7" Type="http://schemas.openxmlformats.org/officeDocument/2006/relationships/image" Target="../media/image38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8.png"/><Relationship Id="rId5" Type="http://schemas.openxmlformats.org/officeDocument/2006/relationships/image" Target="../media/image36.png"/><Relationship Id="rId15" Type="http://schemas.openxmlformats.org/officeDocument/2006/relationships/image" Target="../media/image52.png"/><Relationship Id="rId23" Type="http://schemas.openxmlformats.org/officeDocument/2006/relationships/image" Target="../media/image60.svg"/><Relationship Id="rId10" Type="http://schemas.openxmlformats.org/officeDocument/2006/relationships/image" Target="../media/image41.svg"/><Relationship Id="rId19" Type="http://schemas.openxmlformats.org/officeDocument/2006/relationships/image" Target="../media/image56.jpe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51.sv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sv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5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9186" y="-1690264"/>
            <a:ext cx="6562836" cy="4265612"/>
          </a:xfrm>
          <a:custGeom>
            <a:avLst/>
            <a:gdLst/>
            <a:ahLst/>
            <a:cxnLst/>
            <a:rect l="l" t="t" r="r" b="b"/>
            <a:pathLst>
              <a:path w="6562836" h="4265612">
                <a:moveTo>
                  <a:pt x="0" y="0"/>
                </a:moveTo>
                <a:lnTo>
                  <a:pt x="6562836" y="0"/>
                </a:lnTo>
                <a:lnTo>
                  <a:pt x="6562836" y="4265612"/>
                </a:lnTo>
                <a:lnTo>
                  <a:pt x="0" y="426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3393070" y="7284925"/>
            <a:ext cx="8632516" cy="5759116"/>
          </a:xfrm>
          <a:custGeom>
            <a:avLst/>
            <a:gdLst/>
            <a:ahLst/>
            <a:cxnLst/>
            <a:rect l="l" t="t" r="r" b="b"/>
            <a:pathLst>
              <a:path w="8632516" h="5759116">
                <a:moveTo>
                  <a:pt x="0" y="0"/>
                </a:moveTo>
                <a:lnTo>
                  <a:pt x="8632516" y="0"/>
                </a:lnTo>
                <a:lnTo>
                  <a:pt x="8632516" y="5759116"/>
                </a:lnTo>
                <a:lnTo>
                  <a:pt x="0" y="575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687059" y="-253830"/>
            <a:ext cx="10894288" cy="11029317"/>
          </a:xfrm>
          <a:custGeom>
            <a:avLst/>
            <a:gdLst/>
            <a:ahLst/>
            <a:cxnLst/>
            <a:rect l="l" t="t" r="r" b="b"/>
            <a:pathLst>
              <a:path w="10894288" h="11029317">
                <a:moveTo>
                  <a:pt x="0" y="0"/>
                </a:moveTo>
                <a:lnTo>
                  <a:pt x="10894288" y="0"/>
                </a:lnTo>
                <a:lnTo>
                  <a:pt x="10894288" y="11029318"/>
                </a:lnTo>
                <a:lnTo>
                  <a:pt x="0" y="11029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72232" y="2627200"/>
            <a:ext cx="11576189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Video Conferencing Application With Speech Transcription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1263346" y="3527794"/>
            <a:ext cx="5923290" cy="3985866"/>
          </a:xfrm>
          <a:custGeom>
            <a:avLst/>
            <a:gdLst/>
            <a:ahLst/>
            <a:cxnLst/>
            <a:rect l="l" t="t" r="r" b="b"/>
            <a:pathLst>
              <a:path w="5923290" h="3985866">
                <a:moveTo>
                  <a:pt x="0" y="0"/>
                </a:moveTo>
                <a:lnTo>
                  <a:pt x="5923290" y="0"/>
                </a:lnTo>
                <a:lnTo>
                  <a:pt x="5923290" y="3985866"/>
                </a:lnTo>
                <a:lnTo>
                  <a:pt x="0" y="3985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570880" y="1312608"/>
            <a:ext cx="3308846" cy="1671810"/>
          </a:xfrm>
          <a:custGeom>
            <a:avLst/>
            <a:gdLst/>
            <a:ahLst/>
            <a:cxnLst/>
            <a:rect l="l" t="t" r="r" b="b"/>
            <a:pathLst>
              <a:path w="3308846" h="1671810">
                <a:moveTo>
                  <a:pt x="0" y="0"/>
                </a:moveTo>
                <a:lnTo>
                  <a:pt x="3308846" y="0"/>
                </a:lnTo>
                <a:lnTo>
                  <a:pt x="3308846" y="1671810"/>
                </a:lnTo>
                <a:lnTo>
                  <a:pt x="0" y="1671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6553606" y="2655882"/>
            <a:ext cx="775888" cy="546516"/>
          </a:xfrm>
          <a:custGeom>
            <a:avLst/>
            <a:gdLst/>
            <a:ahLst/>
            <a:cxnLst/>
            <a:rect l="l" t="t" r="r" b="b"/>
            <a:pathLst>
              <a:path w="775888" h="546516">
                <a:moveTo>
                  <a:pt x="0" y="0"/>
                </a:moveTo>
                <a:lnTo>
                  <a:pt x="775888" y="0"/>
                </a:lnTo>
                <a:lnTo>
                  <a:pt x="775888" y="546516"/>
                </a:lnTo>
                <a:lnTo>
                  <a:pt x="0" y="546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4267730" y="3055892"/>
            <a:ext cx="80802" cy="925318"/>
          </a:xfrm>
          <a:custGeom>
            <a:avLst/>
            <a:gdLst/>
            <a:ahLst/>
            <a:cxnLst/>
            <a:rect l="l" t="t" r="r" b="b"/>
            <a:pathLst>
              <a:path w="80802" h="925318">
                <a:moveTo>
                  <a:pt x="0" y="0"/>
                </a:moveTo>
                <a:lnTo>
                  <a:pt x="80802" y="0"/>
                </a:lnTo>
                <a:lnTo>
                  <a:pt x="80802" y="925318"/>
                </a:lnTo>
                <a:lnTo>
                  <a:pt x="0" y="925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0955786" y="4820456"/>
            <a:ext cx="75412" cy="1085703"/>
          </a:xfrm>
          <a:custGeom>
            <a:avLst/>
            <a:gdLst/>
            <a:ahLst/>
            <a:cxnLst/>
            <a:rect l="l" t="t" r="r" b="b"/>
            <a:pathLst>
              <a:path w="75412" h="1085703">
                <a:moveTo>
                  <a:pt x="0" y="0"/>
                </a:moveTo>
                <a:lnTo>
                  <a:pt x="75412" y="0"/>
                </a:lnTo>
                <a:lnTo>
                  <a:pt x="75412" y="1085704"/>
                </a:lnTo>
                <a:lnTo>
                  <a:pt x="0" y="1085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1276020" y="4543896"/>
            <a:ext cx="1519783" cy="628683"/>
          </a:xfrm>
          <a:custGeom>
            <a:avLst/>
            <a:gdLst/>
            <a:ahLst/>
            <a:cxnLst/>
            <a:rect l="l" t="t" r="r" b="b"/>
            <a:pathLst>
              <a:path w="1519783" h="628683">
                <a:moveTo>
                  <a:pt x="0" y="0"/>
                </a:moveTo>
                <a:lnTo>
                  <a:pt x="1519784" y="0"/>
                </a:lnTo>
                <a:lnTo>
                  <a:pt x="1519784" y="628684"/>
                </a:lnTo>
                <a:lnTo>
                  <a:pt x="0" y="6286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6326328" y="8055988"/>
            <a:ext cx="404284" cy="711370"/>
          </a:xfrm>
          <a:custGeom>
            <a:avLst/>
            <a:gdLst/>
            <a:ahLst/>
            <a:cxnLst/>
            <a:rect l="l" t="t" r="r" b="b"/>
            <a:pathLst>
              <a:path w="404284" h="711370">
                <a:moveTo>
                  <a:pt x="0" y="0"/>
                </a:moveTo>
                <a:lnTo>
                  <a:pt x="404284" y="0"/>
                </a:lnTo>
                <a:lnTo>
                  <a:pt x="404284" y="711370"/>
                </a:lnTo>
                <a:lnTo>
                  <a:pt x="0" y="7113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2855662" y="7846878"/>
            <a:ext cx="3067714" cy="1128184"/>
          </a:xfrm>
          <a:custGeom>
            <a:avLst/>
            <a:gdLst/>
            <a:ahLst/>
            <a:cxnLst/>
            <a:rect l="l" t="t" r="r" b="b"/>
            <a:pathLst>
              <a:path w="3067714" h="1128184">
                <a:moveTo>
                  <a:pt x="0" y="0"/>
                </a:moveTo>
                <a:lnTo>
                  <a:pt x="3067714" y="0"/>
                </a:lnTo>
                <a:lnTo>
                  <a:pt x="3067714" y="1128184"/>
                </a:lnTo>
                <a:lnTo>
                  <a:pt x="0" y="112818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2735828" y="4025636"/>
            <a:ext cx="2896336" cy="2501444"/>
          </a:xfrm>
          <a:custGeom>
            <a:avLst/>
            <a:gdLst/>
            <a:ahLst/>
            <a:cxnLst/>
            <a:rect l="l" t="t" r="r" b="b"/>
            <a:pathLst>
              <a:path w="2896336" h="2501444">
                <a:moveTo>
                  <a:pt x="0" y="0"/>
                </a:moveTo>
                <a:lnTo>
                  <a:pt x="2896336" y="0"/>
                </a:lnTo>
                <a:lnTo>
                  <a:pt x="2896336" y="2501444"/>
                </a:lnTo>
                <a:lnTo>
                  <a:pt x="0" y="250144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0497598" y="3634836"/>
            <a:ext cx="958166" cy="1190062"/>
          </a:xfrm>
          <a:custGeom>
            <a:avLst/>
            <a:gdLst/>
            <a:ahLst/>
            <a:cxnLst/>
            <a:rect l="l" t="t" r="r" b="b"/>
            <a:pathLst>
              <a:path w="958166" h="1190062">
                <a:moveTo>
                  <a:pt x="0" y="0"/>
                </a:moveTo>
                <a:lnTo>
                  <a:pt x="958166" y="0"/>
                </a:lnTo>
                <a:lnTo>
                  <a:pt x="958166" y="1190062"/>
                </a:lnTo>
                <a:lnTo>
                  <a:pt x="0" y="119006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5611460" y="5075874"/>
            <a:ext cx="2116521" cy="75412"/>
          </a:xfrm>
          <a:custGeom>
            <a:avLst/>
            <a:gdLst/>
            <a:ahLst/>
            <a:cxnLst/>
            <a:rect l="l" t="t" r="r" b="b"/>
            <a:pathLst>
              <a:path w="2116521" h="75412">
                <a:moveTo>
                  <a:pt x="0" y="0"/>
                </a:moveTo>
                <a:lnTo>
                  <a:pt x="2116522" y="0"/>
                </a:lnTo>
                <a:lnTo>
                  <a:pt x="2116522" y="75412"/>
                </a:lnTo>
                <a:lnTo>
                  <a:pt x="0" y="7541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6697080" y="4026768"/>
            <a:ext cx="1315286" cy="1713498"/>
          </a:xfrm>
          <a:custGeom>
            <a:avLst/>
            <a:gdLst/>
            <a:ahLst/>
            <a:cxnLst/>
            <a:rect l="l" t="t" r="r" b="b"/>
            <a:pathLst>
              <a:path w="1315286" h="1713498">
                <a:moveTo>
                  <a:pt x="0" y="0"/>
                </a:moveTo>
                <a:lnTo>
                  <a:pt x="1315286" y="0"/>
                </a:lnTo>
                <a:lnTo>
                  <a:pt x="1315286" y="1713498"/>
                </a:lnTo>
                <a:lnTo>
                  <a:pt x="0" y="171349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0330334" y="5901750"/>
            <a:ext cx="1291196" cy="2333542"/>
          </a:xfrm>
          <a:custGeom>
            <a:avLst/>
            <a:gdLst/>
            <a:ahLst/>
            <a:cxnLst/>
            <a:rect l="l" t="t" r="r" b="b"/>
            <a:pathLst>
              <a:path w="1291196" h="2333542">
                <a:moveTo>
                  <a:pt x="0" y="0"/>
                </a:moveTo>
                <a:lnTo>
                  <a:pt x="1291196" y="0"/>
                </a:lnTo>
                <a:lnTo>
                  <a:pt x="1291196" y="2333542"/>
                </a:lnTo>
                <a:lnTo>
                  <a:pt x="0" y="233354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5716138" y="0"/>
            <a:ext cx="7019690" cy="2679900"/>
          </a:xfrm>
          <a:custGeom>
            <a:avLst/>
            <a:gdLst/>
            <a:ahLst/>
            <a:cxnLst/>
            <a:rect l="l" t="t" r="r" b="b"/>
            <a:pathLst>
              <a:path w="7019690" h="2679900">
                <a:moveTo>
                  <a:pt x="0" y="0"/>
                </a:moveTo>
                <a:lnTo>
                  <a:pt x="7019690" y="0"/>
                </a:lnTo>
                <a:lnTo>
                  <a:pt x="7019690" y="2679900"/>
                </a:lnTo>
                <a:lnTo>
                  <a:pt x="0" y="2679900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175541" y="8965537"/>
            <a:ext cx="8323284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Supervisor: Mr. Ronen Zilber</a:t>
            </a:r>
          </a:p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Email: rzilberl@gmail.com</a:t>
            </a:r>
          </a:p>
          <a:p>
            <a:pPr algn="l">
              <a:lnSpc>
                <a:spcPts val="3840"/>
              </a:lnSpc>
            </a:pPr>
            <a:endParaRPr lang="en-US" sz="3200" spc="-64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541" y="8272058"/>
            <a:ext cx="603455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By: Rami Amasha, Moayad Hamza</a:t>
            </a:r>
          </a:p>
          <a:p>
            <a:pPr algn="l">
              <a:lnSpc>
                <a:spcPts val="3840"/>
              </a:lnSpc>
            </a:pPr>
            <a:endParaRPr lang="en-US" sz="3200" spc="-64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0" y="5882700"/>
            <a:ext cx="57161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 spc="-69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Capstone Project Phase II</a:t>
            </a:r>
          </a:p>
          <a:p>
            <a:pPr algn="ctr">
              <a:lnSpc>
                <a:spcPts val="4199"/>
              </a:lnSpc>
            </a:pPr>
            <a:r>
              <a:rPr lang="en-US" sz="3499" b="1" spc="-69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Project Number 24-1-D-19</a:t>
            </a:r>
          </a:p>
          <a:p>
            <a:pPr algn="ctr">
              <a:lnSpc>
                <a:spcPts val="4199"/>
              </a:lnSpc>
            </a:pPr>
            <a:endParaRPr lang="en-US" sz="3499" b="1" spc="-69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72163" y="9637049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8932" y="-1777046"/>
            <a:ext cx="4561018" cy="4552307"/>
          </a:xfrm>
          <a:custGeom>
            <a:avLst/>
            <a:gdLst/>
            <a:ahLst/>
            <a:cxnLst/>
            <a:rect l="l" t="t" r="r" b="b"/>
            <a:pathLst>
              <a:path w="4561018" h="4552307">
                <a:moveTo>
                  <a:pt x="0" y="0"/>
                </a:moveTo>
                <a:lnTo>
                  <a:pt x="4561018" y="0"/>
                </a:lnTo>
                <a:lnTo>
                  <a:pt x="4561018" y="4552308"/>
                </a:lnTo>
                <a:lnTo>
                  <a:pt x="0" y="455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366096" y="9393040"/>
            <a:ext cx="651854" cy="809616"/>
          </a:xfrm>
          <a:custGeom>
            <a:avLst/>
            <a:gdLst/>
            <a:ahLst/>
            <a:cxnLst/>
            <a:rect l="l" t="t" r="r" b="b"/>
            <a:pathLst>
              <a:path w="651854" h="809616">
                <a:moveTo>
                  <a:pt x="0" y="0"/>
                </a:moveTo>
                <a:lnTo>
                  <a:pt x="651854" y="0"/>
                </a:lnTo>
                <a:lnTo>
                  <a:pt x="651854" y="809616"/>
                </a:lnTo>
                <a:lnTo>
                  <a:pt x="0" y="80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27804" y="9549092"/>
            <a:ext cx="537272" cy="561930"/>
          </a:xfrm>
          <a:custGeom>
            <a:avLst/>
            <a:gdLst/>
            <a:ahLst/>
            <a:cxnLst/>
            <a:rect l="l" t="t" r="r" b="b"/>
            <a:pathLst>
              <a:path w="537272" h="561930">
                <a:moveTo>
                  <a:pt x="0" y="0"/>
                </a:moveTo>
                <a:lnTo>
                  <a:pt x="537272" y="0"/>
                </a:lnTo>
                <a:lnTo>
                  <a:pt x="537272" y="561930"/>
                </a:lnTo>
                <a:lnTo>
                  <a:pt x="0" y="561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92400" y="8938694"/>
            <a:ext cx="710888" cy="1288144"/>
          </a:xfrm>
          <a:custGeom>
            <a:avLst/>
            <a:gdLst/>
            <a:ahLst/>
            <a:cxnLst/>
            <a:rect l="l" t="t" r="r" b="b"/>
            <a:pathLst>
              <a:path w="710888" h="1288144">
                <a:moveTo>
                  <a:pt x="0" y="0"/>
                </a:moveTo>
                <a:lnTo>
                  <a:pt x="710888" y="0"/>
                </a:lnTo>
                <a:lnTo>
                  <a:pt x="710888" y="1288144"/>
                </a:lnTo>
                <a:lnTo>
                  <a:pt x="0" y="1288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5951976" y="232334"/>
            <a:ext cx="2123958" cy="1117998"/>
          </a:xfrm>
          <a:custGeom>
            <a:avLst/>
            <a:gdLst/>
            <a:ahLst/>
            <a:cxnLst/>
            <a:rect l="l" t="t" r="r" b="b"/>
            <a:pathLst>
              <a:path w="2123958" h="1117998">
                <a:moveTo>
                  <a:pt x="0" y="0"/>
                </a:moveTo>
                <a:lnTo>
                  <a:pt x="2123958" y="0"/>
                </a:lnTo>
                <a:lnTo>
                  <a:pt x="2123958" y="1117998"/>
                </a:lnTo>
                <a:lnTo>
                  <a:pt x="0" y="1117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907701" y="9588886"/>
            <a:ext cx="449143" cy="45219"/>
          </a:xfrm>
          <a:custGeom>
            <a:avLst/>
            <a:gdLst/>
            <a:ahLst/>
            <a:cxnLst/>
            <a:rect l="l" t="t" r="r" b="b"/>
            <a:pathLst>
              <a:path w="449143" h="45219">
                <a:moveTo>
                  <a:pt x="0" y="0"/>
                </a:moveTo>
                <a:lnTo>
                  <a:pt x="449144" y="0"/>
                </a:lnTo>
                <a:lnTo>
                  <a:pt x="449144" y="45220"/>
                </a:lnTo>
                <a:lnTo>
                  <a:pt x="0" y="45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5780903" y="8605256"/>
            <a:ext cx="3697148" cy="3166974"/>
          </a:xfrm>
          <a:custGeom>
            <a:avLst/>
            <a:gdLst/>
            <a:ahLst/>
            <a:cxnLst/>
            <a:rect l="l" t="t" r="r" b="b"/>
            <a:pathLst>
              <a:path w="3697148" h="3166974">
                <a:moveTo>
                  <a:pt x="0" y="0"/>
                </a:moveTo>
                <a:lnTo>
                  <a:pt x="3697148" y="0"/>
                </a:lnTo>
                <a:lnTo>
                  <a:pt x="3697148" y="3166974"/>
                </a:lnTo>
                <a:lnTo>
                  <a:pt x="0" y="3166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-1558745" y="-1032366"/>
            <a:ext cx="2985189" cy="4990255"/>
          </a:xfrm>
          <a:custGeom>
            <a:avLst/>
            <a:gdLst/>
            <a:ahLst/>
            <a:cxnLst/>
            <a:rect l="l" t="t" r="r" b="b"/>
            <a:pathLst>
              <a:path w="2985189" h="4990255">
                <a:moveTo>
                  <a:pt x="0" y="0"/>
                </a:moveTo>
                <a:lnTo>
                  <a:pt x="2985190" y="0"/>
                </a:lnTo>
                <a:lnTo>
                  <a:pt x="2985190" y="4990256"/>
                </a:lnTo>
                <a:lnTo>
                  <a:pt x="0" y="49902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699770"/>
              </p:ext>
            </p:extLst>
          </p:nvPr>
        </p:nvGraphicFramePr>
        <p:xfrm>
          <a:off x="5145096" y="2019200"/>
          <a:ext cx="9014216" cy="7684525"/>
        </p:xfrm>
        <a:graphic>
          <a:graphicData uri="http://schemas.openxmlformats.org/drawingml/2006/table">
            <a:tbl>
              <a:tblPr/>
              <a:tblGrid>
                <a:gridCol w="45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508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Criterion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dirty="0" err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Achivement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video calls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create and join meetings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Transcription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transcription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 controls inside meeting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full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privacy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 data encrypted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375823" y="3957890"/>
            <a:ext cx="4302548" cy="4114800"/>
          </a:xfrm>
          <a:custGeom>
            <a:avLst/>
            <a:gdLst/>
            <a:ahLst/>
            <a:cxnLst/>
            <a:rect l="l" t="t" r="r" b="b"/>
            <a:pathLst>
              <a:path w="4302548" h="4114800">
                <a:moveTo>
                  <a:pt x="0" y="0"/>
                </a:moveTo>
                <a:lnTo>
                  <a:pt x="4302548" y="0"/>
                </a:lnTo>
                <a:lnTo>
                  <a:pt x="4302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531425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Success Criteria and Achievements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0537" y="9637049"/>
            <a:ext cx="72346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642" y="167529"/>
            <a:ext cx="16902716" cy="244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3D3D3D"/>
                </a:solidFill>
                <a:latin typeface="Lato Bold"/>
                <a:ea typeface="Lato Bold"/>
                <a:cs typeface="Lato Bold"/>
                <a:sym typeface="Lato Bold"/>
              </a:rPr>
              <a:t>Now, lets see real meeting and check the transcription file generated by the system</a:t>
            </a:r>
          </a:p>
        </p:txBody>
      </p:sp>
      <p:sp>
        <p:nvSpPr>
          <p:cNvPr id="3" name="Freeform 3"/>
          <p:cNvSpPr/>
          <p:nvPr/>
        </p:nvSpPr>
        <p:spPr>
          <a:xfrm rot="3021670"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5738370" y="2977929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8457268" y="9637049"/>
            <a:ext cx="99153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918" b="918"/>
          <a:stretch>
            <a:fillRect/>
          </a:stretch>
        </p:blipFill>
        <p:spPr>
          <a:xfrm>
            <a:off x="0" y="0"/>
            <a:ext cx="1849322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53637" y="9637049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8729858" y="1333016"/>
            <a:ext cx="10918209" cy="8229600"/>
          </a:xfrm>
          <a:custGeom>
            <a:avLst/>
            <a:gdLst/>
            <a:ahLst/>
            <a:cxnLst/>
            <a:rect l="l" t="t" r="r" b="b"/>
            <a:pathLst>
              <a:path w="10918209" h="8229600">
                <a:moveTo>
                  <a:pt x="0" y="0"/>
                </a:moveTo>
                <a:lnTo>
                  <a:pt x="10918209" y="0"/>
                </a:lnTo>
                <a:lnTo>
                  <a:pt x="109182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Challenges we faced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9324737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Accuracy of Transcriptions.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Sensitive data.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Gateway Timeout Configuration.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6910" y="9637049"/>
            <a:ext cx="103223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02021" y="67156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3533137" y="7818475"/>
            <a:ext cx="5743483" cy="4919422"/>
          </a:xfrm>
          <a:custGeom>
            <a:avLst/>
            <a:gdLst/>
            <a:ahLst/>
            <a:cxnLst/>
            <a:rect l="l" t="t" r="r" b="b"/>
            <a:pathLst>
              <a:path w="5743483" h="4919422">
                <a:moveTo>
                  <a:pt x="0" y="0"/>
                </a:moveTo>
                <a:lnTo>
                  <a:pt x="5743484" y="0"/>
                </a:lnTo>
                <a:lnTo>
                  <a:pt x="5743484" y="4919422"/>
                </a:lnTo>
                <a:lnTo>
                  <a:pt x="0" y="491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385707" y="-3283751"/>
            <a:ext cx="6712739" cy="5710372"/>
          </a:xfrm>
          <a:custGeom>
            <a:avLst/>
            <a:gdLst/>
            <a:ahLst/>
            <a:cxnLst/>
            <a:rect l="l" t="t" r="r" b="b"/>
            <a:pathLst>
              <a:path w="6712739" h="5710372">
                <a:moveTo>
                  <a:pt x="0" y="0"/>
                </a:moveTo>
                <a:lnTo>
                  <a:pt x="6712740" y="0"/>
                </a:lnTo>
                <a:lnTo>
                  <a:pt x="6712740" y="5710372"/>
                </a:lnTo>
                <a:lnTo>
                  <a:pt x="0" y="5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863744" y="354186"/>
            <a:ext cx="1995648" cy="1474190"/>
          </a:xfrm>
          <a:custGeom>
            <a:avLst/>
            <a:gdLst/>
            <a:ahLst/>
            <a:cxnLst/>
            <a:rect l="l" t="t" r="r" b="b"/>
            <a:pathLst>
              <a:path w="1995648" h="1474190">
                <a:moveTo>
                  <a:pt x="0" y="0"/>
                </a:moveTo>
                <a:lnTo>
                  <a:pt x="1995648" y="0"/>
                </a:lnTo>
                <a:lnTo>
                  <a:pt x="1995648" y="1474190"/>
                </a:lnTo>
                <a:lnTo>
                  <a:pt x="0" y="1474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205576"/>
          <a:ext cx="12271999" cy="7572329"/>
        </p:xfrm>
        <a:graphic>
          <a:graphicData uri="http://schemas.openxmlformats.org/drawingml/2006/table">
            <a:tbl>
              <a:tblPr/>
              <a:tblGrid>
                <a:gridCol w="127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0957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Tested Function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Expected Result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result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093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Page load</a:t>
                      </a:r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First page load&lt;2s</a:t>
                      </a:r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lodaing time~400ms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920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Join meeting process.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 pop-up should appear asking for the meeting ID.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 dirty="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7543800" y="5293649"/>
            <a:ext cx="5756899" cy="4343400"/>
          </a:xfrm>
          <a:custGeom>
            <a:avLst/>
            <a:gdLst/>
            <a:ahLst/>
            <a:cxnLst/>
            <a:rect l="l" t="t" r="r" b="b"/>
            <a:pathLst>
              <a:path w="6621720" h="4724621">
                <a:moveTo>
                  <a:pt x="0" y="0"/>
                </a:moveTo>
                <a:lnTo>
                  <a:pt x="6621720" y="0"/>
                </a:lnTo>
                <a:lnTo>
                  <a:pt x="6621720" y="4724622"/>
                </a:lnTo>
                <a:lnTo>
                  <a:pt x="0" y="4724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028700" y="-47625"/>
            <a:ext cx="10590636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0"/>
              </a:lnSpc>
            </a:pPr>
            <a:r>
              <a:rPr lang="en-US" sz="107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1552" y="9637049"/>
            <a:ext cx="70244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95" r="495" b="13437"/>
          <a:stretch>
            <a:fillRect/>
          </a:stretch>
        </p:blipFill>
        <p:spPr>
          <a:xfrm>
            <a:off x="0" y="8267"/>
            <a:ext cx="18288000" cy="102787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44588" y="9637049"/>
            <a:ext cx="92801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3746" y="6551859"/>
            <a:ext cx="8031556" cy="7650073"/>
          </a:xfrm>
          <a:custGeom>
            <a:avLst/>
            <a:gdLst/>
            <a:ahLst/>
            <a:cxnLst/>
            <a:rect l="l" t="t" r="r" b="b"/>
            <a:pathLst>
              <a:path w="8031556" h="7650073">
                <a:moveTo>
                  <a:pt x="0" y="0"/>
                </a:moveTo>
                <a:lnTo>
                  <a:pt x="8031556" y="0"/>
                </a:lnTo>
                <a:lnTo>
                  <a:pt x="8031556" y="7650074"/>
                </a:lnTo>
                <a:lnTo>
                  <a:pt x="0" y="765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2939832" y="-3129853"/>
            <a:ext cx="6026633" cy="6667359"/>
          </a:xfrm>
          <a:custGeom>
            <a:avLst/>
            <a:gdLst/>
            <a:ahLst/>
            <a:cxnLst/>
            <a:rect l="l" t="t" r="r" b="b"/>
            <a:pathLst>
              <a:path w="6026633" h="6667359">
                <a:moveTo>
                  <a:pt x="0" y="0"/>
                </a:moveTo>
                <a:lnTo>
                  <a:pt x="6026632" y="0"/>
                </a:lnTo>
                <a:lnTo>
                  <a:pt x="6026632" y="6667360"/>
                </a:lnTo>
                <a:lnTo>
                  <a:pt x="0" y="666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9238339" y="795273"/>
            <a:ext cx="7950815" cy="7950815"/>
          </a:xfrm>
          <a:custGeom>
            <a:avLst/>
            <a:gdLst/>
            <a:ahLst/>
            <a:cxnLst/>
            <a:rect l="l" t="t" r="r" b="b"/>
            <a:pathLst>
              <a:path w="7950815" h="7950815">
                <a:moveTo>
                  <a:pt x="0" y="0"/>
                </a:moveTo>
                <a:lnTo>
                  <a:pt x="7950815" y="0"/>
                </a:lnTo>
                <a:lnTo>
                  <a:pt x="7950815" y="7950815"/>
                </a:lnTo>
                <a:lnTo>
                  <a:pt x="0" y="7950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531425" y="12559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2946790"/>
            <a:ext cx="15901631" cy="401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Functional achievments.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Performance.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Challenges Addressed.</a:t>
            </a:r>
          </a:p>
          <a:p>
            <a:pPr algn="l">
              <a:lnSpc>
                <a:spcPts val="8120"/>
              </a:lnSpc>
            </a:pPr>
            <a:endParaRPr lang="en-US" sz="4000" b="1">
              <a:solidFill>
                <a:srgbClr val="383838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33337" y="9637049"/>
            <a:ext cx="80500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3746" y="6551859"/>
            <a:ext cx="8031556" cy="7650073"/>
          </a:xfrm>
          <a:custGeom>
            <a:avLst/>
            <a:gdLst/>
            <a:ahLst/>
            <a:cxnLst/>
            <a:rect l="l" t="t" r="r" b="b"/>
            <a:pathLst>
              <a:path w="8031556" h="7650073">
                <a:moveTo>
                  <a:pt x="0" y="0"/>
                </a:moveTo>
                <a:lnTo>
                  <a:pt x="8031556" y="0"/>
                </a:lnTo>
                <a:lnTo>
                  <a:pt x="8031556" y="7650074"/>
                </a:lnTo>
                <a:lnTo>
                  <a:pt x="0" y="765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2939832" y="-3129853"/>
            <a:ext cx="6026633" cy="6667359"/>
          </a:xfrm>
          <a:custGeom>
            <a:avLst/>
            <a:gdLst/>
            <a:ahLst/>
            <a:cxnLst/>
            <a:rect l="l" t="t" r="r" b="b"/>
            <a:pathLst>
              <a:path w="6026633" h="6667359">
                <a:moveTo>
                  <a:pt x="0" y="0"/>
                </a:moveTo>
                <a:lnTo>
                  <a:pt x="6026632" y="0"/>
                </a:lnTo>
                <a:lnTo>
                  <a:pt x="6026632" y="6667360"/>
                </a:lnTo>
                <a:lnTo>
                  <a:pt x="0" y="666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1654993" y="2564091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531425" y="147824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4024233"/>
            <a:ext cx="15901631" cy="401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Improving the UI.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Multilingual website.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Adding chat messagnig between users.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Real-Time transcript.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65662" y="9637049"/>
            <a:ext cx="8307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6" b="156"/>
          <a:stretch>
            <a:fillRect/>
          </a:stretch>
        </p:blipFill>
        <p:spPr>
          <a:xfrm>
            <a:off x="0" y="22860"/>
            <a:ext cx="18288000" cy="103193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41730" y="9637049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99864" y="-2475361"/>
            <a:ext cx="7458728" cy="7364176"/>
          </a:xfrm>
          <a:custGeom>
            <a:avLst/>
            <a:gdLst/>
            <a:ahLst/>
            <a:cxnLst/>
            <a:rect l="l" t="t" r="r" b="b"/>
            <a:pathLst>
              <a:path w="7458728" h="7364176">
                <a:moveTo>
                  <a:pt x="0" y="0"/>
                </a:moveTo>
                <a:lnTo>
                  <a:pt x="7458728" y="0"/>
                </a:lnTo>
                <a:lnTo>
                  <a:pt x="7458728" y="7364176"/>
                </a:lnTo>
                <a:lnTo>
                  <a:pt x="0" y="736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586701" y="6235968"/>
            <a:ext cx="5733263" cy="6486603"/>
          </a:xfrm>
          <a:custGeom>
            <a:avLst/>
            <a:gdLst/>
            <a:ahLst/>
            <a:cxnLst/>
            <a:rect l="l" t="t" r="r" b="b"/>
            <a:pathLst>
              <a:path w="5733263" h="6486603">
                <a:moveTo>
                  <a:pt x="0" y="0"/>
                </a:moveTo>
                <a:lnTo>
                  <a:pt x="5733262" y="0"/>
                </a:lnTo>
                <a:lnTo>
                  <a:pt x="5733262" y="6486602"/>
                </a:lnTo>
                <a:lnTo>
                  <a:pt x="0" y="6486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05708" y="7314899"/>
            <a:ext cx="3021498" cy="2786463"/>
          </a:xfrm>
          <a:custGeom>
            <a:avLst/>
            <a:gdLst/>
            <a:ahLst/>
            <a:cxnLst/>
            <a:rect l="l" t="t" r="r" b="b"/>
            <a:pathLst>
              <a:path w="3021498" h="2786463">
                <a:moveTo>
                  <a:pt x="0" y="0"/>
                </a:moveTo>
                <a:lnTo>
                  <a:pt x="3021498" y="0"/>
                </a:lnTo>
                <a:lnTo>
                  <a:pt x="3021498" y="2786464"/>
                </a:lnTo>
                <a:lnTo>
                  <a:pt x="0" y="2786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2961436" y="-466478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6841386" y="6513806"/>
            <a:ext cx="75412" cy="1085703"/>
          </a:xfrm>
          <a:custGeom>
            <a:avLst/>
            <a:gdLst/>
            <a:ahLst/>
            <a:cxnLst/>
            <a:rect l="l" t="t" r="r" b="b"/>
            <a:pathLst>
              <a:path w="75412" h="1085703">
                <a:moveTo>
                  <a:pt x="0" y="0"/>
                </a:moveTo>
                <a:lnTo>
                  <a:pt x="75412" y="0"/>
                </a:lnTo>
                <a:lnTo>
                  <a:pt x="75412" y="1085704"/>
                </a:lnTo>
                <a:lnTo>
                  <a:pt x="0" y="10857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383198" y="5328186"/>
            <a:ext cx="958166" cy="1190062"/>
          </a:xfrm>
          <a:custGeom>
            <a:avLst/>
            <a:gdLst/>
            <a:ahLst/>
            <a:cxnLst/>
            <a:rect l="l" t="t" r="r" b="b"/>
            <a:pathLst>
              <a:path w="958166" h="1190062">
                <a:moveTo>
                  <a:pt x="0" y="0"/>
                </a:moveTo>
                <a:lnTo>
                  <a:pt x="958166" y="0"/>
                </a:lnTo>
                <a:lnTo>
                  <a:pt x="958166" y="1190062"/>
                </a:lnTo>
                <a:lnTo>
                  <a:pt x="0" y="1190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72206" y="643826"/>
            <a:ext cx="2307801" cy="2333500"/>
          </a:xfrm>
          <a:custGeom>
            <a:avLst/>
            <a:gdLst/>
            <a:ahLst/>
            <a:cxnLst/>
            <a:rect l="l" t="t" r="r" b="b"/>
            <a:pathLst>
              <a:path w="2307801" h="2333500">
                <a:moveTo>
                  <a:pt x="0" y="0"/>
                </a:moveTo>
                <a:lnTo>
                  <a:pt x="2307801" y="0"/>
                </a:lnTo>
                <a:lnTo>
                  <a:pt x="2307801" y="2333500"/>
                </a:lnTo>
                <a:lnTo>
                  <a:pt x="0" y="2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6215934" y="7595100"/>
            <a:ext cx="1291196" cy="2333542"/>
          </a:xfrm>
          <a:custGeom>
            <a:avLst/>
            <a:gdLst/>
            <a:ahLst/>
            <a:cxnLst/>
            <a:rect l="l" t="t" r="r" b="b"/>
            <a:pathLst>
              <a:path w="1291196" h="2333542">
                <a:moveTo>
                  <a:pt x="0" y="0"/>
                </a:moveTo>
                <a:lnTo>
                  <a:pt x="1291196" y="0"/>
                </a:lnTo>
                <a:lnTo>
                  <a:pt x="1291196" y="2333542"/>
                </a:lnTo>
                <a:lnTo>
                  <a:pt x="0" y="23335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575911" y="6518248"/>
            <a:ext cx="882953" cy="882953"/>
          </a:xfrm>
          <a:custGeom>
            <a:avLst/>
            <a:gdLst/>
            <a:ahLst/>
            <a:cxnLst/>
            <a:rect l="l" t="t" r="r" b="b"/>
            <a:pathLst>
              <a:path w="882953" h="882953">
                <a:moveTo>
                  <a:pt x="0" y="0"/>
                </a:moveTo>
                <a:lnTo>
                  <a:pt x="882953" y="0"/>
                </a:lnTo>
                <a:lnTo>
                  <a:pt x="882953" y="882953"/>
                </a:lnTo>
                <a:lnTo>
                  <a:pt x="0" y="8829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4787301" y="1362900"/>
            <a:ext cx="871335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0"/>
              </a:lnSpc>
            </a:pPr>
            <a:r>
              <a:rPr lang="en-US" sz="17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Thanks!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4204" y="5254893"/>
            <a:ext cx="10919544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35363B"/>
                </a:solidFill>
                <a:latin typeface="Lato Bold"/>
                <a:ea typeface="Lato Bold"/>
                <a:cs typeface="Lato Bold"/>
                <a:sym typeface="Lato Bold"/>
              </a:rPr>
              <a:t>Do you have any questions?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ramiamasha84@gmail.com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https://github.com/RamiAmasha31/rm-video-call  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33396" y="9637049"/>
            <a:ext cx="71060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28700" y="1824817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3253838" y="5669405"/>
            <a:ext cx="4352192" cy="4114800"/>
          </a:xfrm>
          <a:custGeom>
            <a:avLst/>
            <a:gdLst/>
            <a:ahLst/>
            <a:cxnLst/>
            <a:rect l="l" t="t" r="r" b="b"/>
            <a:pathLst>
              <a:path w="4352192" h="4114800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465177" y="6102640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028700" y="3573442"/>
            <a:ext cx="13064591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After COVID-19 remote conference became more and more popular, but until now all the applications don't have the ability to save the transcript of the conference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8532" y="9637049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28700" y="1824817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Project Goal</a:t>
            </a:r>
          </a:p>
        </p:txBody>
      </p:sp>
      <p:sp>
        <p:nvSpPr>
          <p:cNvPr id="6" name="Freeform 6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95575" y="3689652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9742830" y="3689652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561805" y="9637049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8556447" y="9637049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149" y="1694325"/>
            <a:ext cx="937657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Why we need such system?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15149" y="4395530"/>
            <a:ext cx="10325038" cy="4464364"/>
            <a:chOff x="0" y="0"/>
            <a:chExt cx="13766718" cy="5952485"/>
          </a:xfrm>
        </p:grpSpPr>
        <p:sp>
          <p:nvSpPr>
            <p:cNvPr id="9" name="TextBox 9"/>
            <p:cNvSpPr txBox="1"/>
            <p:nvPr/>
          </p:nvSpPr>
          <p:spPr>
            <a:xfrm>
              <a:off x="1264616" y="-274210"/>
              <a:ext cx="12502101" cy="62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Indvidulas with hearing problems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language barriers.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Study and learning.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Note-taking</a:t>
              </a:r>
            </a:p>
            <a:p>
              <a:pPr algn="l">
                <a:lnSpc>
                  <a:spcPts val="7673"/>
                </a:lnSpc>
              </a:pPr>
              <a:endParaRPr lang="en-US" sz="3569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85697" y="2647494"/>
              <a:ext cx="852023" cy="828416"/>
            </a:xfrm>
            <a:custGeom>
              <a:avLst/>
              <a:gdLst/>
              <a:ahLst/>
              <a:cxnLst/>
              <a:rect l="l" t="t" r="r" b="b"/>
              <a:pathLst>
                <a:path w="852023" h="828416">
                  <a:moveTo>
                    <a:pt x="0" y="0"/>
                  </a:moveTo>
                  <a:lnTo>
                    <a:pt x="852023" y="0"/>
                  </a:lnTo>
                  <a:lnTo>
                    <a:pt x="852023" y="828417"/>
                  </a:lnTo>
                  <a:lnTo>
                    <a:pt x="0" y="828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3848400"/>
              <a:ext cx="937720" cy="938557"/>
            </a:xfrm>
            <a:custGeom>
              <a:avLst/>
              <a:gdLst/>
              <a:ahLst/>
              <a:cxnLst/>
              <a:rect l="l" t="t" r="r" b="b"/>
              <a:pathLst>
                <a:path w="937720" h="938557">
                  <a:moveTo>
                    <a:pt x="0" y="0"/>
                  </a:moveTo>
                  <a:lnTo>
                    <a:pt x="937720" y="0"/>
                  </a:lnTo>
                  <a:lnTo>
                    <a:pt x="937720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6976" y="1410196"/>
              <a:ext cx="728720" cy="792798"/>
            </a:xfrm>
            <a:custGeom>
              <a:avLst/>
              <a:gdLst/>
              <a:ahLst/>
              <a:cxnLst/>
              <a:rect l="l" t="t" r="r" b="b"/>
              <a:pathLst>
                <a:path w="728720" h="792798">
                  <a:moveTo>
                    <a:pt x="0" y="0"/>
                  </a:moveTo>
                  <a:lnTo>
                    <a:pt x="728720" y="0"/>
                  </a:lnTo>
                  <a:lnTo>
                    <a:pt x="728720" y="792798"/>
                  </a:lnTo>
                  <a:lnTo>
                    <a:pt x="0" y="79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6404" y="0"/>
              <a:ext cx="689864" cy="965696"/>
            </a:xfrm>
            <a:custGeom>
              <a:avLst/>
              <a:gdLst/>
              <a:ahLst/>
              <a:cxnLst/>
              <a:rect l="l" t="t" r="r" b="b"/>
              <a:pathLst>
                <a:path w="689864" h="965696">
                  <a:moveTo>
                    <a:pt x="0" y="0"/>
                  </a:moveTo>
                  <a:lnTo>
                    <a:pt x="689864" y="0"/>
                  </a:lnTo>
                  <a:lnTo>
                    <a:pt x="689864" y="965696"/>
                  </a:lnTo>
                  <a:lnTo>
                    <a:pt x="0" y="965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37950" y="2153100"/>
            <a:ext cx="5980800" cy="5980800"/>
          </a:xfrm>
          <a:custGeom>
            <a:avLst/>
            <a:gdLst/>
            <a:ahLst/>
            <a:cxnLst/>
            <a:rect l="l" t="t" r="r" b="b"/>
            <a:pathLst>
              <a:path w="5980800" h="5980800">
                <a:moveTo>
                  <a:pt x="0" y="0"/>
                </a:moveTo>
                <a:lnTo>
                  <a:pt x="5980800" y="0"/>
                </a:lnTo>
                <a:lnTo>
                  <a:pt x="5980800" y="5980800"/>
                </a:lnTo>
                <a:lnTo>
                  <a:pt x="0" y="5980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7608" r="-69080" b="-1111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5751220" y="773262"/>
            <a:ext cx="1995646" cy="3150738"/>
          </a:xfrm>
          <a:custGeom>
            <a:avLst/>
            <a:gdLst/>
            <a:ahLst/>
            <a:cxnLst/>
            <a:rect l="l" t="t" r="r" b="b"/>
            <a:pathLst>
              <a:path w="1995646" h="3150738">
                <a:moveTo>
                  <a:pt x="0" y="0"/>
                </a:moveTo>
                <a:lnTo>
                  <a:pt x="1995646" y="0"/>
                </a:lnTo>
                <a:lnTo>
                  <a:pt x="1995646" y="3150738"/>
                </a:lnTo>
                <a:lnTo>
                  <a:pt x="0" y="315073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150" y="2006879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Functional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8176650" cy="347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 dirty="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video calls.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 dirty="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meeting controls.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 dirty="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speech-to-text integration.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 dirty="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data privacy.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 dirty="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viewing transcriptions.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9483" y="9637049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6533" y="2447728"/>
            <a:ext cx="4520393" cy="6456920"/>
          </a:xfrm>
          <a:custGeom>
            <a:avLst/>
            <a:gdLst/>
            <a:ahLst/>
            <a:cxnLst/>
            <a:rect l="l" t="t" r="r" b="b"/>
            <a:pathLst>
              <a:path w="4520393" h="6456920">
                <a:moveTo>
                  <a:pt x="0" y="0"/>
                </a:moveTo>
                <a:lnTo>
                  <a:pt x="4520393" y="0"/>
                </a:lnTo>
                <a:lnTo>
                  <a:pt x="4520393" y="6456920"/>
                </a:lnTo>
                <a:lnTo>
                  <a:pt x="0" y="6456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150" y="2006879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Non-Functional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9146857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Low latency and responsivness. 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scalability. 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Device Compatibility 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User-Friendly Interface.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Maintainability.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48232" y="9637049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6533" y="2447728"/>
            <a:ext cx="4520393" cy="6456920"/>
          </a:xfrm>
          <a:custGeom>
            <a:avLst/>
            <a:gdLst/>
            <a:ahLst/>
            <a:cxnLst/>
            <a:rect l="l" t="t" r="r" b="b"/>
            <a:pathLst>
              <a:path w="4520393" h="6456920">
                <a:moveTo>
                  <a:pt x="0" y="0"/>
                </a:moveTo>
                <a:lnTo>
                  <a:pt x="4520393" y="0"/>
                </a:lnTo>
                <a:lnTo>
                  <a:pt x="4520393" y="6456920"/>
                </a:lnTo>
                <a:lnTo>
                  <a:pt x="0" y="6456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0762829" y="4253520"/>
            <a:ext cx="10590636" cy="567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Solution</a:t>
            </a:r>
          </a:p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Description -</a:t>
            </a:r>
          </a:p>
          <a:p>
            <a:pPr algn="l">
              <a:lnSpc>
                <a:spcPts val="11160"/>
              </a:lnSpc>
            </a:pPr>
            <a:r>
              <a:rPr lang="en-US" sz="93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rchitecture</a:t>
            </a:r>
          </a:p>
          <a:p>
            <a:pPr algn="l">
              <a:lnSpc>
                <a:spcPts val="11160"/>
              </a:lnSpc>
            </a:pPr>
            <a:endParaRPr lang="en-US" sz="9300" b="1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" y="0"/>
            <a:ext cx="10374484" cy="10287000"/>
          </a:xfrm>
          <a:custGeom>
            <a:avLst/>
            <a:gdLst/>
            <a:ahLst/>
            <a:cxnLst/>
            <a:rect l="l" t="t" r="r" b="b"/>
            <a:pathLst>
              <a:path w="10374484" h="10287000">
                <a:moveTo>
                  <a:pt x="0" y="0"/>
                </a:moveTo>
                <a:lnTo>
                  <a:pt x="10374485" y="0"/>
                </a:lnTo>
                <a:lnTo>
                  <a:pt x="103744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61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2559988" y="6392870"/>
            <a:ext cx="646036" cy="718150"/>
          </a:xfrm>
          <a:custGeom>
            <a:avLst/>
            <a:gdLst/>
            <a:ahLst/>
            <a:cxnLst/>
            <a:rect l="l" t="t" r="r" b="b"/>
            <a:pathLst>
              <a:path w="646036" h="718150">
                <a:moveTo>
                  <a:pt x="0" y="0"/>
                </a:moveTo>
                <a:lnTo>
                  <a:pt x="646036" y="0"/>
                </a:lnTo>
                <a:lnTo>
                  <a:pt x="646036" y="718150"/>
                </a:lnTo>
                <a:lnTo>
                  <a:pt x="0" y="7181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580557" y="9637049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0" y="-18"/>
            <a:ext cx="13188485" cy="10287018"/>
          </a:xfrm>
          <a:custGeom>
            <a:avLst/>
            <a:gdLst/>
            <a:ahLst/>
            <a:cxnLst/>
            <a:rect l="l" t="t" r="r" b="b"/>
            <a:pathLst>
              <a:path w="13188485" h="10287018">
                <a:moveTo>
                  <a:pt x="0" y="0"/>
                </a:moveTo>
                <a:lnTo>
                  <a:pt x="13188485" y="0"/>
                </a:lnTo>
                <a:lnTo>
                  <a:pt x="13188485" y="10287018"/>
                </a:lnTo>
                <a:lnTo>
                  <a:pt x="0" y="10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3236888" y="4342163"/>
            <a:ext cx="10590636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Activity </a:t>
            </a:r>
          </a:p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Diagram</a:t>
            </a:r>
          </a:p>
          <a:p>
            <a:pPr algn="l">
              <a:lnSpc>
                <a:spcPts val="11160"/>
              </a:lnSpc>
            </a:pPr>
            <a:endParaRPr lang="en-US" sz="9300" b="1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07735" y="9706610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559988" y="6392870"/>
            <a:ext cx="646036" cy="718150"/>
          </a:xfrm>
          <a:custGeom>
            <a:avLst/>
            <a:gdLst/>
            <a:ahLst/>
            <a:cxnLst/>
            <a:rect l="l" t="t" r="r" b="b"/>
            <a:pathLst>
              <a:path w="646036" h="718150">
                <a:moveTo>
                  <a:pt x="0" y="0"/>
                </a:moveTo>
                <a:lnTo>
                  <a:pt x="646036" y="0"/>
                </a:lnTo>
                <a:lnTo>
                  <a:pt x="646036" y="718150"/>
                </a:lnTo>
                <a:lnTo>
                  <a:pt x="0" y="7181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2" y="0"/>
            <a:ext cx="11181522" cy="10287000"/>
          </a:xfrm>
          <a:custGeom>
            <a:avLst/>
            <a:gdLst/>
            <a:ahLst/>
            <a:cxnLst/>
            <a:rect l="l" t="t" r="r" b="b"/>
            <a:pathLst>
              <a:path w="11181522" h="10287000">
                <a:moveTo>
                  <a:pt x="0" y="0"/>
                </a:moveTo>
                <a:lnTo>
                  <a:pt x="11181522" y="0"/>
                </a:lnTo>
                <a:lnTo>
                  <a:pt x="11181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1378126" y="4253520"/>
            <a:ext cx="10590636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Sequence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72781" y="9706610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320</Words>
  <Application>Microsoft Office PowerPoint</Application>
  <PresentationFormat>Custom</PresentationFormat>
  <Paragraphs>130</Paragraphs>
  <Slides>19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Canva Sans Bold</vt:lpstr>
      <vt:lpstr>Lato Bold</vt:lpstr>
      <vt:lpstr>Canva Sans</vt:lpstr>
      <vt:lpstr>Arial</vt:lpstr>
      <vt:lpstr>Calibri</vt:lpstr>
      <vt:lpstr>Arimo Bold</vt:lpstr>
      <vt:lpstr>Arimo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RM-VIDEO-CONFRENCE.pptx</dc:title>
  <dc:creator>ראמי עמאשה</dc:creator>
  <cp:lastModifiedBy>רמי עמאשה</cp:lastModifiedBy>
  <cp:revision>3</cp:revision>
  <dcterms:created xsi:type="dcterms:W3CDTF">2006-08-16T00:00:00Z</dcterms:created>
  <dcterms:modified xsi:type="dcterms:W3CDTF">2024-09-21T10:27:40Z</dcterms:modified>
  <dc:identifier>DAGRDlg8Ews</dc:identifier>
</cp:coreProperties>
</file>